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92" r:id="rId7"/>
    <p:sldId id="276" r:id="rId8"/>
    <p:sldId id="293" r:id="rId9"/>
    <p:sldId id="291" r:id="rId10"/>
    <p:sldId id="290" r:id="rId11"/>
    <p:sldId id="294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G마켓 산스 TTF Bold" panose="02000000000000000000" pitchFamily="2" charset="-127"/>
      <p:bold r:id="rId20"/>
    </p:embeddedFont>
    <p:embeddedFont>
      <p:font typeface="G마켓 산스 TTF Medium" panose="02000000000000000000" pitchFamily="2" charset="-127"/>
      <p:regular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12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01:08:52.09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1379 1,'-1358'0,"1337"0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01:10:35.190"/>
    </inkml:context>
    <inkml:brush xml:id="br0">
      <inkml:brushProperty name="width" value="0.2" units="cm"/>
      <inkml:brushProperty name="height" value="0.2" units="cm"/>
      <inkml:brushProperty name="color" value="#0B17FD"/>
      <inkml:brushProperty name="ignorePressure" value="1"/>
    </inkml:brush>
  </inkml:definitions>
  <inkml:trace contextRef="#ctx0" brushRef="#br0">3501 1,'-3447'0,"3394"0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7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2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742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496327" y="331923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280674" y="1890117"/>
            <a:ext cx="8347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image  Segmentation</a:t>
            </a: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1F380-8FEA-48DE-89FC-20568B009911}"/>
              </a:ext>
            </a:extLst>
          </p:cNvPr>
          <p:cNvSpPr txBox="1"/>
          <p:nvPr/>
        </p:nvSpPr>
        <p:spPr>
          <a:xfrm>
            <a:off x="5541040" y="281960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7B67E-7802-3056-A259-DB45FC9FEE91}"/>
              </a:ext>
            </a:extLst>
          </p:cNvPr>
          <p:cNvSpPr txBox="1"/>
          <p:nvPr/>
        </p:nvSpPr>
        <p:spPr>
          <a:xfrm>
            <a:off x="5541039" y="3573375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앞으로의 계획</a:t>
            </a: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573374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 상황</a:t>
            </a: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95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r>
              <a:rPr lang="ko-KR" altLang="en-US" sz="1200" dirty="0">
                <a:solidFill>
                  <a:srgbClr val="98D4B3"/>
                </a:solidFill>
              </a:rPr>
              <a:t> 진행상황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366638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에러 수정 사항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2442503" y="4489377"/>
            <a:ext cx="63463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마스크 출력 과정에서 에러가 발생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Model.py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파일의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np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에러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구버전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기준으로 작성되었기에 에러가 발생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 수정 후 에러 해결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476D9C-15B7-3385-1F3B-8C69843D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82" y="1723179"/>
            <a:ext cx="5200117" cy="2766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189097-FDB8-59FC-3EF7-38408806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35" y="3873819"/>
            <a:ext cx="5626032" cy="9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135223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495FB-9413-E433-B1DD-B1C717ABF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5214" b="2298"/>
          <a:stretch/>
        </p:blipFill>
        <p:spPr>
          <a:xfrm>
            <a:off x="714990" y="2554935"/>
            <a:ext cx="5243193" cy="16527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2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8568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진행상황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88CCF-2B8C-12F7-7CDF-65941D0F4130}"/>
              </a:ext>
            </a:extLst>
          </p:cNvPr>
          <p:cNvSpPr txBox="1"/>
          <p:nvPr/>
        </p:nvSpPr>
        <p:spPr>
          <a:xfrm>
            <a:off x="2978877" y="5056822"/>
            <a:ext cx="672441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마스크 출력 문제를 해결 후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실행 결과를 출력했으나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-&gt; </a:t>
            </a:r>
            <a:r>
              <a:rPr lang="en-US" altLang="ko-KR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 instance to display</a:t>
            </a:r>
            <a:r>
              <a:rPr lang="ko-KR" alt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객체를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찾을수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없음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D1D52-A60D-0F71-037A-1452A2085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412" y="1497256"/>
            <a:ext cx="4280033" cy="39856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8A64CE-D1AB-49FF-7FBD-60BE3A987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665" y="7329932"/>
            <a:ext cx="5953950" cy="54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1436160"/>
            <a:ext cx="11744076" cy="5304832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2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8568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진행상황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88CCF-2B8C-12F7-7CDF-65941D0F4130}"/>
              </a:ext>
            </a:extLst>
          </p:cNvPr>
          <p:cNvSpPr txBox="1"/>
          <p:nvPr/>
        </p:nvSpPr>
        <p:spPr>
          <a:xfrm>
            <a:off x="714990" y="4676113"/>
            <a:ext cx="9478877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입력 이미지의 채널이 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(=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흑백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인데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모델은 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 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RGB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이미지를 입력으로 사용하도록 설계되어 있음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점을 고려하여 컬러 이미지를 </a:t>
            </a:r>
            <a:r>
              <a:rPr lang="ko-KR" altLang="en-US" sz="1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라벨링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작업 </a:t>
            </a:r>
            <a:r>
              <a:rPr lang="ko-KR" altLang="en-US" sz="1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한후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모델에 학습시킴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8A64CE-D1AB-49FF-7FBD-60BE3A98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65" y="7329932"/>
            <a:ext cx="5953950" cy="54716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6F7E11-384C-10D5-EEAF-DE870AE59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37" y="1589890"/>
            <a:ext cx="4966704" cy="9730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37D326-FF97-843B-923A-C88E6BA3E297}"/>
              </a:ext>
            </a:extLst>
          </p:cNvPr>
          <p:cNvSpPr/>
          <p:nvPr/>
        </p:nvSpPr>
        <p:spPr>
          <a:xfrm>
            <a:off x="6466403" y="1589890"/>
            <a:ext cx="1461355" cy="206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E34043-42F1-B941-4AA2-F792392CB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05" y="2654998"/>
            <a:ext cx="3212300" cy="24123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70FE9F-CBED-0CB8-A50C-ECF540E24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449" y="2654998"/>
            <a:ext cx="3560311" cy="24123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9A59B9-5B7E-F693-5892-44315BB1A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6575" y="3679895"/>
            <a:ext cx="1539972" cy="2634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AD7799-3A0F-8A08-40F9-170123E31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2555" y="3283189"/>
            <a:ext cx="2441304" cy="3361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77E43B5-B305-6207-1D51-8DC3A5E37A0E}"/>
                  </a:ext>
                </a:extLst>
              </p14:cNvPr>
              <p14:cNvContentPartPr/>
              <p14:nvPr/>
            </p14:nvContentPartPr>
            <p14:xfrm>
              <a:off x="3231839" y="1798487"/>
              <a:ext cx="49680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77E43B5-B305-6207-1D51-8DC3A5E37A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95839" y="1762847"/>
                <a:ext cx="5684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643A30-2A0F-FB32-E420-BEE87F43A17E}"/>
              </a:ext>
            </a:extLst>
          </p:cNvPr>
          <p:cNvSpPr/>
          <p:nvPr/>
        </p:nvSpPr>
        <p:spPr>
          <a:xfrm>
            <a:off x="6466403" y="1846838"/>
            <a:ext cx="1713538" cy="206437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7D804C0-8ACA-A0EF-1F55-7F93A61E634C}"/>
                  </a:ext>
                </a:extLst>
              </p14:cNvPr>
              <p14:cNvContentPartPr/>
              <p14:nvPr/>
            </p14:nvContentPartPr>
            <p14:xfrm>
              <a:off x="3243755" y="2034080"/>
              <a:ext cx="1261091" cy="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7D804C0-8ACA-A0EF-1F55-7F93A61E63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8094" y="1998440"/>
                <a:ext cx="1332773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71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79" y="1334961"/>
            <a:ext cx="11839445" cy="5237289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2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8568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진행상황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883CCD-FDA0-792A-D2CD-366615754876}"/>
              </a:ext>
            </a:extLst>
          </p:cNvPr>
          <p:cNvSpPr txBox="1"/>
          <p:nvPr/>
        </p:nvSpPr>
        <p:spPr>
          <a:xfrm>
            <a:off x="911133" y="4671460"/>
            <a:ext cx="8290017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컬러 이미지로 학습한  결과 더 이상 </a:t>
            </a:r>
            <a:r>
              <a:rPr lang="en-US" altLang="ko-KR" sz="1400" b="1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 instance to display </a:t>
            </a: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출력되지 않음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하지만 모델이 전혀 예측을 못하고 있는 상황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826E1-0864-B634-90F7-457750CF402A}"/>
              </a:ext>
            </a:extLst>
          </p:cNvPr>
          <p:cNvSpPr txBox="1"/>
          <p:nvPr/>
        </p:nvSpPr>
        <p:spPr>
          <a:xfrm>
            <a:off x="3948047" y="715930"/>
            <a:ext cx="6809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465A3F-E00E-8BCE-6362-8583E0CB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230" y="1668315"/>
            <a:ext cx="5142525" cy="35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C18819-D5EF-1696-C414-0C256750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14" y="1640665"/>
            <a:ext cx="5182262" cy="36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1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342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ㅣ모델링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74947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진행상황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5903467" y="2302668"/>
            <a:ext cx="5421758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이전까지 메모리 문제로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Mask R-CNN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cnn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아키텍쳐에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경량화 모델인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Resnet50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메모리 문제를 해결하였기에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Resnet101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사용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이번에도 제대로 탐지를 못함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32D89E-E829-4599-B8EF-D574222D8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45" y="2404634"/>
            <a:ext cx="4757132" cy="36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B69388-20C1-F7E9-4927-A28A727B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84" y="1824655"/>
            <a:ext cx="2710529" cy="2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3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161089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804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ㅣ앞으로의</a:t>
            </a:r>
            <a:r>
              <a:rPr lang="ko-KR" altLang="en-US" sz="1200" dirty="0">
                <a:solidFill>
                  <a:srgbClr val="98D4B3"/>
                </a:solidFill>
              </a:rPr>
              <a:t> 계획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39841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앞으로의 계획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6336443" y="1636938"/>
            <a:ext cx="5043495" cy="378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모델의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설정값을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변경하며 성능 개선을 시도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지금 예측하고자 하는 부분의 색이 툴의 나머지 부분과  배경색이 전부 비슷한 색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변환하여 색을 변형 후 학습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배경색을 달리하여 재촬영을 진행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9E31BD-DBA3-F4C7-5209-9EF36012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05" y="2006610"/>
            <a:ext cx="4792146" cy="35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3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249</Words>
  <Application>Microsoft Office PowerPoint</Application>
  <PresentationFormat>와이드스크린</PresentationFormat>
  <Paragraphs>112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G마켓 산스 TTF Bold</vt:lpstr>
      <vt:lpstr>Montserrat ExtraBold</vt:lpstr>
      <vt:lpstr>나눔스퀘어 Bold</vt:lpstr>
      <vt:lpstr>나눔스퀘어</vt:lpstr>
      <vt:lpstr>Arial</vt:lpstr>
      <vt:lpstr>나눔스퀘어 ExtraBold</vt:lpstr>
      <vt:lpstr>나눔스퀘어 Light</vt:lpstr>
      <vt:lpstr>Calibri</vt:lpstr>
      <vt:lpstr>맑은 고딕</vt:lpstr>
      <vt:lpstr>G마켓 산스 TTF Medium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222</cp:revision>
  <dcterms:created xsi:type="dcterms:W3CDTF">2021-07-13T13:21:52Z</dcterms:created>
  <dcterms:modified xsi:type="dcterms:W3CDTF">2023-05-16T01:13:42Z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